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320" y="608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38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3FB52-2028-4621-9219-817BFCC0D5B3}" type="datetimeFigureOut">
              <a:rPr lang="de-DE" smtClean="0"/>
              <a:t>26.11.15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FC435-3D47-4B73-B509-19D95B75E5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0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C876-1641-4BBD-A377-930C29A6D74C}" type="datetimeFigureOut">
              <a:rPr lang="de-DE" smtClean="0"/>
              <a:t>26.11.15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5A85-CAB6-454F-9C8C-14219FCB6D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95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1242443" y="29397150"/>
            <a:ext cx="13321480" cy="1000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242443" y="17371814"/>
            <a:ext cx="13321480" cy="1094521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58468" y="3186238"/>
            <a:ext cx="18722080" cy="24482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8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Arial 80 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58467" y="7758746"/>
            <a:ext cx="18722080" cy="82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50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</a:t>
            </a:r>
            <a:r>
              <a:rPr lang="de-DE" dirty="0" err="1" smtClean="0"/>
              <a:t>of</a:t>
            </a:r>
            <a:r>
              <a:rPr lang="de-DE" dirty="0" smtClean="0"/>
              <a:t> Institution – 50 Pt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469728" y="9666958"/>
            <a:ext cx="13033448" cy="1439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Headline 50 Pt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1458467" y="11048257"/>
            <a:ext cx="13033448" cy="60355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 algn="l">
              <a:buFontTx/>
              <a:buNone/>
              <a:defRPr sz="5400">
                <a:solidFill>
                  <a:srgbClr val="000000"/>
                </a:solidFill>
              </a:defRPr>
            </a:lvl2pPr>
            <a:lvl3pPr marL="4176430" indent="0" algn="l">
              <a:buFontTx/>
              <a:buNone/>
              <a:defRPr sz="5400">
                <a:solidFill>
                  <a:srgbClr val="000000"/>
                </a:solidFill>
              </a:defRPr>
            </a:lvl3pPr>
            <a:lvl4pPr marL="6264645" indent="0" algn="l">
              <a:buFontTx/>
              <a:buNone/>
              <a:defRPr sz="5400">
                <a:solidFill>
                  <a:srgbClr val="000000"/>
                </a:solidFill>
              </a:defRPr>
            </a:lvl4pPr>
            <a:lvl5pPr marL="8352861" indent="0" algn="l">
              <a:buFontTx/>
              <a:buNone/>
              <a:defRPr sz="5400">
                <a:solidFill>
                  <a:srgbClr val="000000"/>
                </a:solidFill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119" y="17371814"/>
            <a:ext cx="12960000" cy="8050362"/>
          </a:xfrm>
          <a:prstGeom prst="rect">
            <a:avLst/>
          </a:prstGeom>
        </p:spPr>
      </p:pic>
      <p:sp>
        <p:nvSpPr>
          <p:cNvPr id="18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15860067" y="9666958"/>
            <a:ext cx="12889432" cy="1439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Headline 50 Pt</a:t>
            </a:r>
          </a:p>
        </p:txBody>
      </p:sp>
      <p:sp>
        <p:nvSpPr>
          <p:cNvPr id="19" name="Inhaltsplatzhalter 11"/>
          <p:cNvSpPr>
            <a:spLocks noGrp="1"/>
          </p:cNvSpPr>
          <p:nvPr>
            <p:ph sz="quarter" idx="16" hasCustomPrompt="1"/>
          </p:nvPr>
        </p:nvSpPr>
        <p:spPr>
          <a:xfrm>
            <a:off x="15860067" y="11035110"/>
            <a:ext cx="12889432" cy="604867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 algn="l">
              <a:buFontTx/>
              <a:buNone/>
              <a:defRPr sz="5400">
                <a:solidFill>
                  <a:srgbClr val="000000"/>
                </a:solidFill>
              </a:defRPr>
            </a:lvl2pPr>
            <a:lvl3pPr marL="4176430" indent="0" algn="l">
              <a:buFontTx/>
              <a:buNone/>
              <a:defRPr sz="5400">
                <a:solidFill>
                  <a:srgbClr val="000000"/>
                </a:solidFill>
              </a:defRPr>
            </a:lvl3pPr>
            <a:lvl4pPr marL="6264645" indent="0" algn="l">
              <a:buFontTx/>
              <a:buNone/>
              <a:defRPr sz="5400">
                <a:solidFill>
                  <a:srgbClr val="000000"/>
                </a:solidFill>
              </a:defRPr>
            </a:lvl4pPr>
            <a:lvl5pPr marL="8352861" indent="0" algn="l">
              <a:buFontTx/>
              <a:buNone/>
              <a:defRPr sz="5400">
                <a:solidFill>
                  <a:srgbClr val="000000"/>
                </a:solidFill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en </a:t>
            </a:r>
            <a:r>
              <a:rPr lang="de-DE" dirty="0" err="1" smtClean="0"/>
              <a:t>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cmm </a:t>
            </a:r>
            <a:r>
              <a:rPr lang="de-DE" dirty="0" err="1" smtClean="0"/>
              <a:t>olo</a:t>
            </a:r>
            <a:r>
              <a:rPr lang="de-DE" dirty="0" smtClean="0"/>
              <a:t> </a:t>
            </a:r>
            <a:r>
              <a:rPr lang="de-DE" dirty="0" err="1" smtClean="0"/>
              <a:t>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cmm </a:t>
            </a:r>
            <a:r>
              <a:rPr lang="de-DE" dirty="0" err="1" smtClean="0"/>
              <a:t>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.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8" hasCustomPrompt="1"/>
          </p:nvPr>
        </p:nvSpPr>
        <p:spPr>
          <a:xfrm>
            <a:off x="1458914" y="6862888"/>
            <a:ext cx="18721634" cy="9318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FontTx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76430" indent="0">
              <a:buFontTx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64645" indent="0">
              <a:buFontTx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52861" indent="0">
              <a:buFontTx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Speaker 1 / Speaker 2</a:t>
            </a:r>
            <a:endParaRPr lang="de-DE" dirty="0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19" hasCustomPrompt="1"/>
          </p:nvPr>
        </p:nvSpPr>
        <p:spPr>
          <a:xfrm>
            <a:off x="15860067" y="25541088"/>
            <a:ext cx="12953052" cy="6877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FontTx/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76430" indent="0">
              <a:buFontTx/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Legend / Picture </a:t>
            </a:r>
            <a:r>
              <a:rPr lang="de-DE" dirty="0" err="1" smtClean="0"/>
              <a:t>source</a:t>
            </a:r>
            <a:r>
              <a:rPr lang="de-DE" dirty="0" smtClean="0"/>
              <a:t> 20 Pt</a:t>
            </a:r>
            <a:endParaRPr lang="de-DE" dirty="0"/>
          </a:p>
        </p:txBody>
      </p:sp>
      <p:sp>
        <p:nvSpPr>
          <p:cNvPr id="30" name="Inhaltsplatzhalter 29"/>
          <p:cNvSpPr>
            <a:spLocks noGrp="1"/>
          </p:cNvSpPr>
          <p:nvPr>
            <p:ph sz="quarter" idx="20" hasCustomPrompt="1"/>
          </p:nvPr>
        </p:nvSpPr>
        <p:spPr>
          <a:xfrm>
            <a:off x="0" y="39982499"/>
            <a:ext cx="30279975" cy="12239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Name  Institution  </a:t>
            </a:r>
            <a:r>
              <a:rPr lang="de-DE" dirty="0" err="1" smtClean="0"/>
              <a:t>Address</a:t>
            </a:r>
            <a:r>
              <a:rPr lang="de-DE" dirty="0" smtClean="0"/>
              <a:t>  E-Mail</a:t>
            </a:r>
            <a:endParaRPr lang="de-DE" dirty="0"/>
          </a:p>
        </p:txBody>
      </p:sp>
      <p:sp>
        <p:nvSpPr>
          <p:cNvPr id="32" name="Inhaltsplatzhalter 31"/>
          <p:cNvSpPr>
            <a:spLocks noGrp="1"/>
          </p:cNvSpPr>
          <p:nvPr>
            <p:ph sz="quarter" idx="21" hasCustomPrompt="1"/>
          </p:nvPr>
        </p:nvSpPr>
        <p:spPr>
          <a:xfrm>
            <a:off x="1458468" y="17587838"/>
            <a:ext cx="12961439" cy="8640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Subheadline 40 Pt</a:t>
            </a:r>
            <a:endParaRPr lang="de-DE" dirty="0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22" hasCustomPrompt="1"/>
          </p:nvPr>
        </p:nvSpPr>
        <p:spPr>
          <a:xfrm>
            <a:off x="1458468" y="18523942"/>
            <a:ext cx="12961440" cy="9505056"/>
          </a:xfrm>
          <a:prstGeom prst="rect">
            <a:avLst/>
          </a:prstGeom>
        </p:spPr>
        <p:txBody>
          <a:bodyPr/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52861" indent="0">
              <a:buFontTx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3" hasCustomPrompt="1"/>
          </p:nvPr>
        </p:nvSpPr>
        <p:spPr>
          <a:xfrm>
            <a:off x="1458467" y="29685182"/>
            <a:ext cx="12960994" cy="8644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Subheadline 40 Pt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4" hasCustomPrompt="1"/>
          </p:nvPr>
        </p:nvSpPr>
        <p:spPr>
          <a:xfrm>
            <a:off x="1458913" y="30621286"/>
            <a:ext cx="12960994" cy="8568952"/>
          </a:xfrm>
          <a:prstGeom prst="rect">
            <a:avLst/>
          </a:prstGeom>
        </p:spPr>
        <p:txBody>
          <a:bodyPr/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64645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25" hasCustomPrompt="1"/>
          </p:nvPr>
        </p:nvSpPr>
        <p:spPr>
          <a:xfrm>
            <a:off x="15853119" y="26804862"/>
            <a:ext cx="12960350" cy="8646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Subheadline 40 Pt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6" hasCustomPrompt="1"/>
          </p:nvPr>
        </p:nvSpPr>
        <p:spPr>
          <a:xfrm>
            <a:off x="15852775" y="27741510"/>
            <a:ext cx="12960350" cy="4104456"/>
          </a:xfrm>
          <a:prstGeom prst="rect">
            <a:avLst/>
          </a:prstGeom>
        </p:spPr>
        <p:txBody>
          <a:bodyPr/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76430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64645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52861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27" hasCustomPrompt="1"/>
          </p:nvPr>
        </p:nvSpPr>
        <p:spPr>
          <a:xfrm>
            <a:off x="15852775" y="32349478"/>
            <a:ext cx="12960350" cy="8637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76430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64645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52861" indent="0">
              <a:buFontTx/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Subheadline 40 Pt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8" hasCustomPrompt="1"/>
          </p:nvPr>
        </p:nvSpPr>
        <p:spPr>
          <a:xfrm>
            <a:off x="15852775" y="33285233"/>
            <a:ext cx="12960344" cy="4176859"/>
          </a:xfrm>
          <a:prstGeom prst="rect">
            <a:avLst/>
          </a:prstGeom>
        </p:spPr>
        <p:txBody>
          <a:bodyPr/>
          <a:lstStyle>
            <a:lvl1pPr marL="0" marR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215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176430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64645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52861" indent="0">
              <a:buFontTx/>
              <a:buNone/>
              <a:defRPr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41764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40 Pt, </a:t>
            </a:r>
            <a:r>
              <a:rPr lang="de-DE" dirty="0" err="1" smtClean="0"/>
              <a:t>volupate</a:t>
            </a:r>
            <a:r>
              <a:rPr lang="de-DE" dirty="0" smtClean="0"/>
              <a:t> </a:t>
            </a:r>
            <a:r>
              <a:rPr lang="de-DE" dirty="0" err="1" smtClean="0"/>
              <a:t>palborem</a:t>
            </a:r>
            <a:r>
              <a:rPr lang="de-DE" dirty="0" smtClean="0"/>
              <a:t> im </a:t>
            </a:r>
            <a:r>
              <a:rPr lang="de-DE" dirty="0" err="1" smtClean="0"/>
              <a:t>aboreht</a:t>
            </a:r>
            <a:r>
              <a:rPr lang="de-DE" dirty="0" smtClean="0"/>
              <a:t> </a:t>
            </a:r>
            <a:r>
              <a:rPr lang="de-DE" dirty="0" err="1" smtClean="0"/>
              <a:t>eni</a:t>
            </a:r>
            <a:r>
              <a:rPr lang="de-DE" dirty="0" smtClean="0"/>
              <a:t> </a:t>
            </a:r>
            <a:r>
              <a:rPr lang="de-DE" dirty="0" err="1" smtClean="0"/>
              <a:t>mos</a:t>
            </a:r>
            <a:r>
              <a:rPr lang="de-DE" dirty="0" smtClean="0"/>
              <a:t> </a:t>
            </a:r>
            <a:r>
              <a:rPr lang="de-DE" dirty="0" err="1" smtClean="0"/>
              <a:t>dolupt</a:t>
            </a:r>
            <a:r>
              <a:rPr lang="de-DE" dirty="0" smtClean="0"/>
              <a:t> </a:t>
            </a:r>
            <a:r>
              <a:rPr lang="de-DE" dirty="0" err="1" smtClean="0"/>
              <a:t>tempori</a:t>
            </a:r>
            <a:r>
              <a:rPr lang="de-DE" dirty="0" smtClean="0"/>
              <a:t> u </a:t>
            </a:r>
            <a:r>
              <a:rPr lang="de-DE" dirty="0" err="1" smtClean="0"/>
              <a:t>eium</a:t>
            </a:r>
            <a:r>
              <a:rPr lang="de-DE" dirty="0" smtClean="0"/>
              <a:t> </a:t>
            </a:r>
            <a:r>
              <a:rPr lang="de-DE" dirty="0" err="1" smtClean="0"/>
              <a:t>eauwe</a:t>
            </a:r>
            <a:r>
              <a:rPr lang="de-DE" dirty="0" smtClean="0"/>
              <a:t> </a:t>
            </a:r>
            <a:r>
              <a:rPr lang="de-DE" dirty="0" err="1" smtClean="0"/>
              <a:t>oluptam</a:t>
            </a:r>
            <a:r>
              <a:rPr lang="de-DE" dirty="0" smtClean="0"/>
              <a:t>, </a:t>
            </a:r>
            <a:r>
              <a:rPr lang="de-DE" dirty="0" err="1" smtClean="0"/>
              <a:t>cmmolore</a:t>
            </a:r>
            <a:r>
              <a:rPr lang="de-DE" dirty="0" smtClean="0"/>
              <a:t> non </a:t>
            </a:r>
            <a:r>
              <a:rPr lang="de-DE" dirty="0" err="1" smtClean="0"/>
              <a:t>properamaor</a:t>
            </a:r>
            <a:r>
              <a:rPr lang="de-DE" dirty="0" smtClean="0"/>
              <a:t> </a:t>
            </a:r>
            <a:r>
              <a:rPr lang="de-DE" dirty="0" err="1" smtClean="0"/>
              <a:t>vorterem</a:t>
            </a:r>
            <a:r>
              <a:rPr lang="de-DE" dirty="0" smtClean="0"/>
              <a:t> </a:t>
            </a:r>
            <a:r>
              <a:rPr lang="de-DE" dirty="0" err="1" smtClean="0"/>
              <a:t>olupt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dolendi</a:t>
            </a:r>
            <a:r>
              <a:rPr lang="de-DE" dirty="0" smtClean="0"/>
              <a:t> </a:t>
            </a:r>
            <a:r>
              <a:rPr lang="de-DE" dirty="0" err="1" smtClean="0"/>
              <a:t>onse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98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0276000" cy="28072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0815522"/>
            <a:ext cx="30276000" cy="1975116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 flipV="1">
            <a:off x="1458467" y="40630398"/>
            <a:ext cx="27363040" cy="41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242" y="2807228"/>
            <a:ext cx="11339636" cy="59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48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3">
      <a:dk1>
        <a:srgbClr val="A4C537"/>
      </a:dk1>
      <a:lt1>
        <a:sysClr val="window" lastClr="FFFFFF"/>
      </a:lt1>
      <a:dk2>
        <a:srgbClr val="1F497D"/>
      </a:dk2>
      <a:lt2>
        <a:srgbClr val="EEECE1"/>
      </a:lt2>
      <a:accent1>
        <a:srgbClr val="04654F"/>
      </a:accent1>
      <a:accent2>
        <a:srgbClr val="A4C53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</dc:creator>
  <cp:lastModifiedBy>Jana Tinz</cp:lastModifiedBy>
  <cp:revision>22</cp:revision>
  <dcterms:created xsi:type="dcterms:W3CDTF">2015-11-04T13:34:53Z</dcterms:created>
  <dcterms:modified xsi:type="dcterms:W3CDTF">2015-11-26T08:07:26Z</dcterms:modified>
</cp:coreProperties>
</file>